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1F668B-CAC9-40BA-ADBC-25CBDA157F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159237-AECC-4F19-BEFA-F5BD9BC153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roads to reperfusion-induced contracture. Reoxygenation of mitochondria may lead to rapid or slow recovery of oxidative energy production, depending on the length of ischemia and extent of mitochondrial injury and mitochondrial Ca2+ overload. Cardiomyocytes with slow energy recovery pass gradually through the critical ATP concentration range, which elicits rigor contracture. Cardiomyocytes with rapid energy recovery may develop Ca2+ contracture if they have acquired a cytosolic Ca2+ overload.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CC234-0D42-42DC-83DA-69A96F96C5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3.12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61, Issue 3, February 2004, Pages 365–371,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https://doi.org/10.1016/j.cardiores.2003.12.012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Two roads to reperfusion-induced contracture. Reoxygenation of mitochondria may lead to rapid or slow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Two roads to reperfusion-induced contracture. Reoxygenation of mitochondria may lead to rapid or slow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2024-04-26T07:45:41Z</dcterms:modified>
</cp:coreProperties>
</file>