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2F6B7D-6E3E-404E-8DDB-5974D6FFCF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FAE84-F785-4B03-9CC5-625A1C116C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total native forest coverage by state expressed as an area (top panel) and as a percentage of total land area (bottom panel) (data from Australian Bureau of Rural Sciences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Institute of Botany, Chinese Academy of Sciences and the Botanical Society of China.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585C1-7BE7-43E0-9D2D-4A71BED79F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e/rtr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Plant Ecol</a:t>
            </a:r>
            <a:r>
              <a:rPr lang="en-US" altLang="en-US" sz="1000">
                <a:solidFill>
                  <a:srgbClr val="333333"/>
                </a:solidFill>
              </a:rPr>
              <a:t>, Volume 5, Issue 1, March 2012, Pages 109–120, </a:t>
            </a:r>
            <a:r>
              <a:rPr lang="en-US" altLang="en-US" sz="1000">
                <a:solidFill>
                  <a:srgbClr val="333333"/>
                </a:solidFill>
                <a:hlinkClick r:id="rId3"/>
              </a:rPr>
              <a:t>https://doi.org/10.1093/jpe/rtr038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total native forest coverage by state expressed as an area (top panel) and as a percentage of total land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total native forest coverage by state expressed as an area (top panel) and as a percentage of total land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2024-04-26T19:05:25Z</dcterms:modified>
</cp:coreProperties>
</file>