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050E77-B0E8-4862-974F-BFE147A4BE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96DB1A-0EAB-4D9E-A935-36AFD02DF2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56D87E-A951-4D05-8C92-80B9C344E6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2024-04-26T09:36:29Z</dcterms:modified>
</cp:coreProperties>
</file>