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1F10E1-8B99-4E72-9523-7553BAF2792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E1C30-3974-4EE8-948C-F80EE305C76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(Top) Lateral view of a representative perirhinal lesion. (Bottom) Photomicrographs of coronal sections stained with cresyl violet from the representative lesioned and control rats from experiment 1a. AP coordinates are indicated with reference to the bregma (Paxinos and Watson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9391C9-7B81-48AA-A227-7B16A7C7391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Coronal sections showing the largest (gray) and smallest (central white area) perirhinal (experiments 1a, 1b, 1c, 3a, 3b, 4, and 5) and hippocampal (experiment 2) lesions. AP coordinates are shown in relation to the bregma (Paxinos and Watson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9391C9-7B81-48AA-A227-7B16A7C7391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Mean (±SEM) percentage of correct responses observed in both the lesioned and control rats during the 10 days of training in experiment 1a. (B) Mean (±SEM) percentage of correct responses in experiment 1b. (C) Mean (±SEM) percentage of correct responses in experiment 1c. (D) Mean (±SEM) number of errors to criterion for the Prh-lesioned and control groups of experiments 1a, 1b, and 1c, during the acquisition of a texture discrimination task with high, intermediate, and low feature ambiguities. (E) Mean (±SEM) percentage of correct responses in the hippocampus-lesioned and control groups in experiment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9391C9-7B81-48AA-A227-7B16A7C7391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Mean (±SEM) percentage of correct responses observed in perirhinal-lesioned and control rats during the 14 days of training of experiment 3a when the discrimination of the size of the 3 platforms was difficult. (B) Mean (±SEM) percentage of correct responses observed in the same rats used in experiment 3a when immediately after the end of the above experiment they performed a high feature ambiguity tactual discrimination. (C) Mean (±SEM) percentage of correct responses observed in perirhinal-lesioned and control rats during the 12 days of training of experiment 3b when the discrimination of the size of the 3 platforms was easy.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9391C9-7B81-48AA-A227-7B16A7C7391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Experiment 5: (A) Mean (±SEM) number of errors to criterion for the perirhinal and control groups during the training phase of a high feature ambiguity tactual discrimination. (B) Mean (±SEM) percentage of correct responses observed in the same rats during the 16 days of training of the reversal phase using the same stimuli as those used during the initial learning phase. (C) Mean (±SEM) number of errors to criterion for the perirhinal and control groups during the reversal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9391C9-7B81-48AA-A227-7B16A7C7391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Mean (±SEM) percentage of correct responses observed in perirhinal-lesioned and control rats during the 14 days of training of experiment 4, in which the animals had to discriminate between 3 pieces of wire mesh of differing sizes. (B) Mean (±SEM) percentage of correct responses observed in the same rats used in experiment 4 when immediately after the end of the above experiment they performed an intermediate feature ambiguity tactual discrimination. (C) Comparison of the different groups used in experiments 1a, 1b, 1c, 3a, 3b, and 4. The graph represents the mean (±SEM) number of errors to criterion for the perirhinal and control groups of the above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9391C9-7B81-48AA-A227-7B16A7C7391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05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05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05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05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05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05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2068–2080, </a:t>
            </a:r>
            <a:r>
              <a:rPr lang="en-US" altLang="en-US" sz="1000">
                <a:solidFill>
                  <a:srgbClr val="333333"/>
                </a:solidFill>
                <a:hlinkClick r:id="rId3"/>
              </a:rPr>
              <a:t>https://doi.org/10.1093/cercor/bht054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(Top) Lateral view of a representative perirhinal lesion. (Bottom) Photomicrographs of coronal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447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2068–2080, </a:t>
            </a:r>
            <a:r>
              <a:rPr lang="en-US" altLang="en-US" sz="1000">
                <a:solidFill>
                  <a:srgbClr val="333333"/>
                </a:solidFill>
                <a:hlinkClick r:id="rId3"/>
              </a:rPr>
              <a:t>https://doi.org/10.1093/cercor/bht054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Coronal sections showing the largest (gray) and smallest (central white area) perirhinal (experiments 1a, 1b,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296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2068–2080, </a:t>
            </a:r>
            <a:r>
              <a:rPr lang="en-US" altLang="en-US" sz="1000">
                <a:solidFill>
                  <a:srgbClr val="333333"/>
                </a:solidFill>
                <a:hlinkClick r:id="rId3"/>
              </a:rPr>
              <a:t>https://doi.org/10.1093/cercor/bht054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Mean (±SEM) percentage of correct responses observed in both the lesioned and control rats during the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24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2068–2080, </a:t>
            </a:r>
            <a:r>
              <a:rPr lang="en-US" altLang="en-US" sz="1000">
                <a:solidFill>
                  <a:srgbClr val="333333"/>
                </a:solidFill>
                <a:hlinkClick r:id="rId3"/>
              </a:rPr>
              <a:t>https://doi.org/10.1093/cercor/bht054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Mean (±SEM) percentage of correct responses observed in perirhinal-lesioned and control rats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7198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2068–2080, </a:t>
            </a:r>
            <a:r>
              <a:rPr lang="en-US" altLang="en-US" sz="1000">
                <a:solidFill>
                  <a:srgbClr val="333333"/>
                </a:solidFill>
                <a:hlinkClick r:id="rId3"/>
              </a:rPr>
              <a:t>https://doi.org/10.1093/cercor/bht054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Experiment 5: (A) Mean (±SEM) number of errors to criterion for the perirhinal and control groups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4965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2068–2080, </a:t>
            </a:r>
            <a:r>
              <a:rPr lang="en-US" altLang="en-US" sz="1000">
                <a:solidFill>
                  <a:srgbClr val="333333"/>
                </a:solidFill>
                <a:hlinkClick r:id="rId3"/>
              </a:rPr>
              <a:t>https://doi.org/10.1093/cercor/bht054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Mean (±SEM) percentage of correct responses observed in perirhinal-lesioned and control rats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99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(Top) Lateral view of a representative perirhinal lesion. (Bottom) Photomicrographs of coronal sections ...</vt:lpstr>
      <vt:lpstr>Figure 2. Coronal sections showing the largest (gray) and smallest (central white area) perirhinal (experiments 1a, 1b, ...</vt:lpstr>
      <vt:lpstr>Figure 3. (A) Mean (±SEM) percentage of correct responses observed in both the lesioned and control rats during the 10 ...</vt:lpstr>
      <vt:lpstr>Figure 4. (A) Mean (±SEM) percentage of correct responses observed in perirhinal-lesioned and control rats during the ...</vt:lpstr>
      <vt:lpstr>Figure 6. Experiment 5: (A) Mean (±SEM) number of errors to criterion for the perirhinal and control groups during the ...</vt:lpstr>
      <vt:lpstr>Figure 5. (A) Mean (±SEM) percentage of correct responses observed in perirhinal-lesioned and control rats during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2024-09-21T04:10:44Z</dcterms:modified>
</cp:coreProperties>
</file>