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D67E6E-B887-45A2-BDC1-094670F3A3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32495-141B-4484-981E-F8B2F56AD6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paradigm and results. (a) A schematic trial in which participants see a face cohere. The red lines at the top and bottom of the image constitute a cue that the image will (with 100% certainty) cohere to a face. A variable-duration interval (0–8 s) of noise cohering to noise is followed by an image coherence interval during which the phase coheres at a rate of 1% per 75 ms (behavioral study) or 1% per 100 ms (imaging study). The task is to discriminate the face as being male or female (and on house-cued trials, the task is to discriminate whether the house is 1 story or 2 story). (b) The phase coherence required to correctly perform the discrimination task for faces and houses following a neutral cue or a valid cue (behavioral study). The right axis shows response time, which is locked to phase coherence (1% coherence per 75 ms). When the category was cued, observers required significantly less phase coherence to discriminate faces and houses than when they had no expectation.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3FE26-1A31-4BCE-8FF7-97FD2EA7F9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1245–1253,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paradigm and results. (a) A schematic trial in which participants see a face cohere. The red lines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paradigm and results. (a) A schematic trial in which participants see a face cohere. The red lines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2024-04-26T16:44:28Z</dcterms:modified>
</cp:coreProperties>
</file>