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38E134-94D0-46D3-8287-D267A78FB0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4EBF3F-42A6-4A47-AEF1-09DA442EDD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linear V1 cells with a diverse range of chromatic responsiveness and OS/DS. Same format as Figure 7. (A) Examples of 3 cells with poor OS. (B) Examples of 4 cells with sharp OS.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1D11D5-7AA6-4FCA-9F9C-49ED442FA6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2015, Pages 1920–1937,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Examples of linear V1 cells with a diverse range of chromatic responsiveness and OS/DS. Same format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Examples of linear V1 cells with a diverse range of chromatic responsiveness and OS/DS. Same format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2024-04-26T18:33:01Z</dcterms:modified>
</cp:coreProperties>
</file>