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E6E13-36DD-4329-9F67-F83FB97C94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D4A5E-504A-4E75-9C8B-4430AAD2A7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brain activation and the self-ratings of pride and joy, with height threshold (P &lt; 0.001) and extent threshold (5 voxels). (A) There was positive linear correlations between self-rating of pride and the degree of activation in the pSTS. (B) There was positive linear correlations between self-rating of joy and the degree of activation in the ventral striatum. The bar shows the range of the t-score. Within the image, L indicates left. Numbers in the bottom low indicate the z-coordinates of the Montreal Neurological Institute 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A8735-F2D8-4EB3-B3C5-471B7EC62E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898–903,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Correlation between brain activation and the self-ratings of pride and joy, with height threshold (P &lt; 0.001)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Correlation between brain activation and the self-ratings of pride and joy, with height threshold (P &lt; 0.001)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2024-04-26T09:49:37Z</dcterms:modified>
</cp:coreProperties>
</file>