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D4FF44-D18B-4E79-9DB5-C54A009E9B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35BC1-655F-4FCD-B5D1-2A5D4CBD9D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Alternative cleavage sites in TG mRNA. Results are summarized from SAGE and 3′-RACE. Sequence for each variant is shown together with their relative abundance. SAGE-tag frequency is out of a total of 10 994 tags, 3′-RACE-clone frequency is out of a total of 62 clones.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068C18-E07D-4F6C-8D93-CC4001E479C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Genomic sequence (accession no. AF080484) of the last coding exon (48) of the human TG gene. Consensus regulating elements are indicated as well as the four described cleavage sites. Small font is coding sequence, large font represents pre-RNA containing regulating polyadenylation signals.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068C18-E07D-4F6C-8D93-CC4001E479C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Distance of alternative cleavage sites relative to wild-type cleavage site in Unigene clusters with alternative polyadenylation. The distance is divided into the number of upstream (–) and downstream (+) nucleotides (x-axis). The most abundant cleavage site is used as a reference and is depicted as 0. Frequency is given on the y-axis. Arrows indicate human, mouse and rat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068C18-E07D-4F6C-8D93-CC4001E479C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8.16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29.8.169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29.8.169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8, 15 April 2001, Pages 1690–1694, </a:t>
            </a:r>
            <a:r>
              <a:rPr lang="en-US" altLang="en-US" sz="1000">
                <a:solidFill>
                  <a:srgbClr val="333333"/>
                </a:solidFill>
                <a:hlinkClick r:id="rId3"/>
              </a:rPr>
              <a:t>https://doi.org/10.1093/nar/29.8.1690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Alternative cleavage sites in TG mRNA. Results are summarized from SAGE and 3′-RACE. Sequence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9932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8, 15 April 2001, Pages 1690–1694, </a:t>
            </a:r>
            <a:r>
              <a:rPr lang="en-US" altLang="en-US" sz="1000">
                <a:solidFill>
                  <a:srgbClr val="333333"/>
                </a:solidFill>
                <a:hlinkClick r:id="rId3"/>
              </a:rPr>
              <a:t>https://doi.org/10.1093/nar/29.8.1690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Genomic sequence (accession no. AF080484) of the last coding exon (48) of the human TG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4543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8, 15 April 2001, Pages 1690–1694, </a:t>
            </a:r>
            <a:r>
              <a:rPr lang="en-US" altLang="en-US" sz="1000">
                <a:solidFill>
                  <a:srgbClr val="333333"/>
                </a:solidFill>
                <a:hlinkClick r:id="rId3"/>
              </a:rPr>
              <a:t>https://doi.org/10.1093/nar/29.8.1690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Distance of alternative cleavage sites relative to wild-type cleavage site in Unigene clusters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5372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Alternative cleavage sites in TG mRNA. Results are summarized from SAGE and 3′-RACE. Sequence for ...</vt:lpstr>
      <vt:lpstr>Figure 2. Genomic sequence (accession no. AF080484) of the last coding exon (48) of the human TG gene. ...</vt:lpstr>
      <vt:lpstr>Figure 3. Distance of alternative cleavage sites relative to wild-type cleavage site in Unigene clusters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2024-04-26T09:30:56Z</dcterms:modified>
</cp:coreProperties>
</file>