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807213-8570-422B-A096-AD460DE5F94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1AC1BB-0735-438E-BE71-62F140634F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Left-hand panel: the first galaxy of the first LowNoise_Known fits image. Right-hand panel: the first galaxy of the first RealNoise_Known fits image. The signal is a factor of 10 smaller for the RealNoise images than the LowNoise images, making the problem much more challenging.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C4 </a:t>
            </a:r>
            <a:r>
              <a:rPr lang="en-US" altLang="en-US">
                <a:latin typeface="Arial" pitchFamily="34" charset="0"/>
                <a:ea typeface="Arial" pitchFamily="34" charset="0"/>
              </a:rPr>
              <a:t>Additive shear measurement bias as a function of galaxy size for RealNoise_Blind.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Upper panel: schematic of the galaxy parameters used in LowNoise_Blind. Each realization corresponds to a different set or fits image file containing 10 000 galaxies. The schematic looks identical for LowNoise_Known. For RealNoise_Known, there are 100 shears per branch in place of 5. The bottom row of boxes represents galaxies with the same properties as the penultimate row of boxes, but rotated by 90°. Lower panel: schematic of the galaxy parameters used in RealNoise_Blind.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Illustration of the different routes to a combined shear statistic from multiple galaxies. The lower left route is the traditional approach in which each galaxy image is analysed separately to produce a shear estimate. The upper right route illustrates the ‘stacking’ methods which average some statistic of each image and perform shear estimation on the averaged statistic.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Our figure of merit Q as a function of galaxy size for LowNoise_Blind.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Shear measurement figure of merit Q as a function of simulation properties for RealNoise_Blind.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True shears for LowNoise_Blind and RealNoise_Blind, colour coded for the different branches of the simulations.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C1 </a:t>
            </a:r>
            <a:r>
              <a:rPr lang="en-US" altLang="en-US">
                <a:latin typeface="Arial" pitchFamily="34" charset="0"/>
                <a:ea typeface="Arial" pitchFamily="34" charset="0"/>
              </a:rPr>
              <a:t>Scatter, multiplicative and additive shear measurement bias as a function of galaxy size for LowNoise_Blind.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C2 </a:t>
            </a:r>
            <a:r>
              <a:rPr lang="en-US" altLang="en-US">
                <a:latin typeface="Arial" pitchFamily="34" charset="0"/>
                <a:ea typeface="Arial" pitchFamily="34" charset="0"/>
              </a:rPr>
              <a:t>Residual shear versus true shear for shear component 1 (left-hand panels) and shear component 2 (right-hand panels) for the top two methods HB (upper panels) and AL (lower panels). The circles show results for each set in the fiducial simulation branch and the crosses and error bars show the average residual for each root shear value for the fiducial branch.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C3 </a:t>
            </a:r>
            <a:r>
              <a:rPr lang="en-US" altLang="en-US">
                <a:latin typeface="Arial" pitchFamily="34" charset="0"/>
                <a:ea typeface="Arial" pitchFamily="34" charset="0"/>
              </a:rPr>
              <a:t>Upper panel: scatter about a linear fit to output versus input shear. Lower panel: multiplicative shear measurement bias as a function of galaxy size for RealNoise_Blind.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Journal compilation © 2010 RAS. Re-use of this article is permitted in accordance with the Terms and Conditions set out at http://www3.interscience.wiley.com/authorresources/onlineopen.htmlThis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622BB8-2985-480E-86A2-0299D26DF12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0.16598.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Left-hand panel: the first galaxy of the first LowNoise_Known fits image. Right-hand panel: the first galaxy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765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C4 </a:t>
            </a:r>
            <a:r>
              <a:rPr lang="en-US" altLang="en-US" b="0"/>
              <a:t>Additive shear measurement bias as a function of galaxy size for RealNoise_Blind.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18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Upper panel: schematic of the galaxy parameters used in LowNoise_Blind. Each realization corresponds 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36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Illustration of the different routes to a combined shear statistic from multiple galaxies. The lower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44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Our figure of merit Q as a function of galaxy size for LowNoise_Blind.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0106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Shear measurement figure of merit Q as a function of simulation properties for RealNoise_Blind.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290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True shears for LowNoise_Blind and RealNoise_Blind, colour coded for the different branches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9039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C1 </a:t>
            </a:r>
            <a:r>
              <a:rPr lang="en-US" altLang="en-US" b="0"/>
              <a:t>Scatter, multiplicative and additive shear measurement bias as a function of galaxy size for LowNoise_Blind.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57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C2 </a:t>
            </a:r>
            <a:r>
              <a:rPr lang="en-US" altLang="en-US" b="0"/>
              <a:t>Residual shear versus true shear for shear component 1 (left-hand panels) and shear component 2 (right-hand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055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405, Issue 3, July 2010, Pages 2044–2061, </a:t>
            </a:r>
            <a:r>
              <a:rPr lang="en-US" altLang="en-US" sz="1000">
                <a:solidFill>
                  <a:srgbClr val="333333"/>
                </a:solidFill>
                <a:hlinkClick r:id="rId3"/>
              </a:rPr>
              <a:t>https://doi.org/10.1111/j.1365-2966.2010.16598.x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C3 </a:t>
            </a:r>
            <a:r>
              <a:rPr lang="en-US" altLang="en-US" b="0"/>
              <a:t>Upper panel: scatter about a linear fit to output versus input shear. Lower panel: multiplicative shear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66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Left-hand panel: the first galaxy of the first LowNoise_Known fits image. Right-hand panel: the first galaxy ...</vt:lpstr>
      <vt:lpstr>Figure 2 Upper panel: schematic of the galaxy parameters used in LowNoise_Blind. Each realization corresponds to a ...</vt:lpstr>
      <vt:lpstr>Figure 3 Illustration of the different routes to a combined shear statistic from multiple galaxies. The lower left ...</vt:lpstr>
      <vt:lpstr>Figure 4 Our figure of merit Q as a function of galaxy size for LowNoise_Blind.
</vt:lpstr>
      <vt:lpstr>Figure 5 Shear measurement figure of merit Q as a function of simulation properties for RealNoise_Blind.
</vt:lpstr>
      <vt:lpstr>Figure A1 True shears for LowNoise_Blind and RealNoise_Blind, colour coded for the different branches of the ...</vt:lpstr>
      <vt:lpstr>Figure C1 Scatter, multiplicative and additive shear measurement bias as a function of galaxy size for LowNoise_Blind.
</vt:lpstr>
      <vt:lpstr>Figure C2 Residual shear versus true shear for shear component 1 (left-hand panels) and shear component 2 (right-hand ...</vt:lpstr>
      <vt:lpstr>Figure C3 Upper panel: scatter about a linear fit to output versus input shear. Lower panel: multiplicative shear ...</vt:lpstr>
      <vt:lpstr>Figure C4 Additive shear measurement bias as a function of galaxy size for RealNoise_Blind.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2024-04-26T14:34:49Z</dcterms:modified>
</cp:coreProperties>
</file>