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9F99DD-ED34-4E21-AD7F-C6C32B99345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5E88FA-9559-409C-83EB-5D56FB8E5D1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between patient positive psychotic symptoms and sibling positive psychotic symptoms (left panel in rural environment and right panel in urban environment). CAPE, Community Assessment of Psychic Experiences.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Maryland Psychiatric Research Center.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5AF92E-D275-4183-8503-E3001B32D4E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between patient positive psychotic symptoms and sibling positive psychotic symptoms (left panel in rural environment and right panel in urban environment). CAPE, Community Assessment of Psychic Experiences.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Maryland Psychiatric Research Center.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5AF92E-D275-4183-8503-E3001B32D4E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between patient and siblings IQ (left panel in rural environment and right panel in urban environment).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Maryland Psychiatric Research Center.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5AF92E-D275-4183-8503-E3001B32D4E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between patient and siblings IQ (left panel in rural environment and right panel in urban environment).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Maryland Psychiatric Research Center.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5AF92E-D275-4183-8503-E3001B32D4EE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between patient and sibling symptoms of depression (left panel in rural environment and right panel in urban environment). CAPE, Community Assessment of Psychic Experiences.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Maryland Psychiatric Research Center.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5AF92E-D275-4183-8503-E3001B32D4EE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between patient and sibling symptoms of depression (left panel in rural environment and right panel in urban environment). CAPE, Community Assessment of Psychic Experiences.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Maryland Psychiatric Research Center.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5AF92E-D275-4183-8503-E3001B32D4EE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between patient and sibling CAPE negative symptoms (left panel in rural environment and right panel in urban environment). CAPE, Community Assessment of Psychic Experiences.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Maryland Psychiatric Research Center.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5AF92E-D275-4183-8503-E3001B32D4EE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between patient and sibling CAPE negative symptoms (left panel in rural environment and right panel in urban environment). CAPE, Community Assessment of Psychic Experiences.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Maryland Psychiatric Research Center.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A5AF92E-D275-4183-8503-E3001B32D4EE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schbul/sb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schbul/sb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schbul/sb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schbul/sb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schbul/sb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schbul/sb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schbul/sb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schbul/sbw18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Schizophr Bull</a:t>
            </a:r>
            <a:r>
              <a:rPr lang="en-US" altLang="en-US" sz="1000">
                <a:solidFill>
                  <a:srgbClr val="333333"/>
                </a:solidFill>
              </a:rPr>
              <a:t>, Volume 43, Issue 2, 1 March 2017, Pages 325–331,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https://doi.org/10.1093/schbul/sbw186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Correlation between patient positive psychotic symptoms and sibling positive psychotic symptoms (left panel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56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Schizophr Bull</a:t>
            </a:r>
            <a:r>
              <a:rPr lang="en-US" altLang="en-US" sz="1000">
                <a:solidFill>
                  <a:srgbClr val="333333"/>
                </a:solidFill>
              </a:rPr>
              <a:t>, Volume 43, Issue 2, 1 March 2017, Pages 325–331,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https://doi.org/10.1093/schbul/sbw186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Correlation between patient positive psychotic symptoms and sibling positive psychotic symptoms (left panel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56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Schizophr Bull</a:t>
            </a:r>
            <a:r>
              <a:rPr lang="en-US" altLang="en-US" sz="1000">
                <a:solidFill>
                  <a:srgbClr val="333333"/>
                </a:solidFill>
              </a:rPr>
              <a:t>, Volume 43, Issue 2, 1 March 2017, Pages 325–331,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https://doi.org/10.1093/schbul/sbw186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Correlation between patient and siblings IQ (left panel in rural environment and right panel in urban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56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Schizophr Bull</a:t>
            </a:r>
            <a:r>
              <a:rPr lang="en-US" altLang="en-US" sz="1000">
                <a:solidFill>
                  <a:srgbClr val="333333"/>
                </a:solidFill>
              </a:rPr>
              <a:t>, Volume 43, Issue 2, 1 March 2017, Pages 325–331,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https://doi.org/10.1093/schbul/sbw186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Correlation between patient and siblings IQ (left panel in rural environment and right panel in urban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56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Schizophr Bull</a:t>
            </a:r>
            <a:r>
              <a:rPr lang="en-US" altLang="en-US" sz="1000">
                <a:solidFill>
                  <a:srgbClr val="333333"/>
                </a:solidFill>
              </a:rPr>
              <a:t>, Volume 43, Issue 2, 1 March 2017, Pages 325–331,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https://doi.org/10.1093/schbul/sbw186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Correlation between patient and sibling symptoms of depression (left panel in rural environment and right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56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Schizophr Bull</a:t>
            </a:r>
            <a:r>
              <a:rPr lang="en-US" altLang="en-US" sz="1000">
                <a:solidFill>
                  <a:srgbClr val="333333"/>
                </a:solidFill>
              </a:rPr>
              <a:t>, Volume 43, Issue 2, 1 March 2017, Pages 325–331,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https://doi.org/10.1093/schbul/sbw186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Correlation between patient and sibling symptoms of depression (left panel in rural environment and right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779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Schizophr Bull</a:t>
            </a:r>
            <a:r>
              <a:rPr lang="en-US" altLang="en-US" sz="1000">
                <a:solidFill>
                  <a:srgbClr val="333333"/>
                </a:solidFill>
              </a:rPr>
              <a:t>, Volume 43, Issue 2, 1 March 2017, Pages 325–331,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https://doi.org/10.1093/schbul/sbw186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Correlation between patient and sibling CAPE negative symptoms (left panel in rural environment and right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56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Schizophr Bull</a:t>
            </a:r>
            <a:r>
              <a:rPr lang="en-US" altLang="en-US" sz="1000">
                <a:solidFill>
                  <a:srgbClr val="333333"/>
                </a:solidFill>
              </a:rPr>
              <a:t>, Volume 43, Issue 2, 1 March 2017, Pages 325–331,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https://doi.org/10.1093/schbul/sbw186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Correlation between patient and sibling CAPE negative symptoms (left panel in rural environment and right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595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Fig. 1. Correlation between patient positive psychotic symptoms and sibling positive psychotic symptoms (left panel ...</vt:lpstr>
      <vt:lpstr>Fig. 1. Correlation between patient positive psychotic symptoms and sibling positive psychotic symptoms (left panel ...</vt:lpstr>
      <vt:lpstr>Fig. 2. Correlation between patient and siblings IQ (left panel in rural environment and right panel in urban ...</vt:lpstr>
      <vt:lpstr>Fig. 2. Correlation between patient and siblings IQ (left panel in rural environment and right panel in urban ...</vt:lpstr>
      <vt:lpstr>Fig. 3. Correlation between patient and sibling symptoms of depression (left panel in rural environment and right ...</vt:lpstr>
      <vt:lpstr>Fig. 3. Correlation between patient and sibling symptoms of depression (left panel in rural environment and right ...</vt:lpstr>
      <vt:lpstr>Fig. 4. Correlation between patient and sibling CAPE negative symptoms (left panel in rural environment and right ...</vt:lpstr>
      <vt:lpstr>Fig. 4. Correlation between patient and sibling CAPE negative symptoms (left panel in rural environment and right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2024-04-26T05:45:26Z</dcterms:modified>
</cp:coreProperties>
</file>