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B251B7-AAEF-4FAC-8EB7-122648361F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EC9A3-91F7-47D2-82F4-09BE61D636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Cross-correlation of the two scenarios depicted in Fig. 1. (a) No phase rotation, the maximum of the cross-correlation corresponds to δt = 0.1 s. (b) π/2 phase rotation, the maximum of the cross-correlation corresponds to δt = 0.08 s and cross-correlation is inaccurate.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2014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15CD2A-4070-40E0-9010-220BACFF18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ji/ggu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197, Issue 2, May 2014, Pages 975–986,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https://doi.org/10.1093/gji/ggu025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Cross-correlation of the two scenarios depicted in Fig. 1. (a) No phase rotation, the maximum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Cross-correlation of the two scenarios depicted in Fig. 1. (a) No phase rotation, the maximum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2024-04-26T15:06:28Z</dcterms:modified>
</cp:coreProperties>
</file>