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2C04A-8F60-4D17-A195-BC163C3A5B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5B4635-4FA6-48A2-A932-60AE77404F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Up-regulated expression of activation markers on WSX-1 Tg and WSX-1−/− CD4+ T cells. (A) WSX-1 over-expression. CD4+ T cells from WT and WSX-1 TgB mice were left untreated (αCD3−) or stimulated (αCD3+) with 1 μg ml−1 plate-bound anti-CD3 antibody. After 72 h, surface expression levels of CD25, CD44, CD69 and CD95 were analyzed by flow cytometry. Numbers are the percentages of the total cell population which was positive for each marker. Experiments were repeated three times with similar results. (B) WSX-1 deficiency. WSX-1+/− (WT) and WSX-1−/− CD4+ T cells were treated as in (A) and analyzed for the surface expression of the indicated activation markers.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2005.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D01CAF-2A11-4C94-9AF4-E454924579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h2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17, Issue 7, July 2005, Pages 889–897, </a:t>
            </a:r>
            <a:r>
              <a:rPr lang="en-US" altLang="en-US" sz="1000">
                <a:solidFill>
                  <a:srgbClr val="333333"/>
                </a:solidFill>
                <a:hlinkClick r:id="rId3"/>
              </a:rPr>
              <a:t>https://doi.org/10.1093/intimm/dxh268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Up-regulated expression of activation markers on WSX-1 Tg and WSX-1</a:t>
            </a:r>
            <a:r>
              <a:rPr lang="en-US" altLang="en-US" b="0" baseline="30000"/>
              <a:t>−/−</a:t>
            </a:r>
            <a:r>
              <a:rPr lang="en-US" altLang="en-US" b="0"/>
              <a:t> CD4</a:t>
            </a:r>
            <a:r>
              <a:rPr lang="en-US" altLang="en-US" b="0" baseline="30000"/>
              <a:t>+</a:t>
            </a:r>
            <a:r>
              <a:rPr lang="en-US" altLang="en-US" b="0"/>
              <a:t> T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Up-regulated expression of activation markers on WSX-1 Tg and WSX-1−/− CD4+ T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2024-04-26T18:36:19Z</dcterms:modified>
</cp:coreProperties>
</file>