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D6851-0C5A-4056-AA03-0DDD3EBA80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72E078-A446-4D71-AA19-C95DAE391A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E07AA-243C-4086-A889-EEB13C6221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2024-04-27T05:17:57Z</dcterms:modified>
</cp:coreProperties>
</file>