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3A48C86-B080-4178-A669-63353ED5320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2572D4B-E579-4D16-817B-49FFDF7C9CA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DC1325B-9553-4B96-911F-C7384576451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2024-04-26T21:28:17Z</dcterms:modified>
</cp:coreProperties>
</file>