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F27906-2D48-4FDC-B8B4-76EAEAEFDA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CB734-F256-463F-90A0-5514E2C030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49D03-81FC-4790-B3B8-65B289242B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2024-04-26T07:27:24Z</dcterms:modified>
</cp:coreProperties>
</file>