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647A22-171D-433A-BDF6-61209AA432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4C4E5A-79F0-4646-9344-F25EA68527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the attentional bias signal in low-level and high-level visual areas for each of 6 observers. Scatter plots show the degree of attentional bias in favor of “face” or “house” for individual stimulus blocks while subjects attended to faces (red circles) or houses (blue diamonds). Bias strength for each stimulus block reflects the Euclidean distance of this fMRI sample from the classifier decision boundary in normalized units (positive values, face bias; negative values, house bias). Plots show bias strength for 400 voxels from V1 to V4 pooled (abscissa) and for the pooled FFA/PPA region (ordinate). Correlations between low-level and high-level areas were calculated separately for attend face blocks (red ellipse) and attend house blocks (blue ellipse), to reveal functional relationships between brain areas when observers performed a common attentional task. Correlations for data combined across the 2 attentional tasks are also shown (black ellipse). Ellipses depict variance along the first and second principal components to 2 standard deviations. All data points depict generalization performance; the classifier was trained with fMRI activity for single faces and houses, and then tested with attended faces and houses.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0DA7F0-64FF-4B8A-A1B2-17B817FAB6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the attentional bias signal in low-level and high-level visual areas for each of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Relationship between the attentional bias signal in low-level and high-level visual areas for each of 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2024-04-26T11:43:57Z</dcterms:modified>
</cp:coreProperties>
</file>