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EA24A-BA68-48A3-9440-2E507F16C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FAA64-77A4-46A1-AAAE-741678225A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Normal tricuspid valve. (B) Functional tricuspid regurgitation: enlargement of the right ventricle results in displacement of the papillary muscles and tethering of the tricuspid leaflets. In addition there is dilatation of the tricuspid annulus.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B38BE-61A5-4EFC-BCB0-4681DBB56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2010, Pages 2841–2843,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Normal tricuspid valve. (B) Functional tricuspid regurgitation: enlargement of the right ventricle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457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Normal tricuspid valve. (B) Functional tricuspid regurgitation: enlargement of the right ventricle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2024-09-19T00:00:43Z</dcterms:modified>
</cp:coreProperties>
</file>