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2EA24A-BA68-48A3-9440-2E507F16C0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7FAA64-77A4-46A1-AAAE-741678225A9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Normal tricuspid valve. (B) Functional tricuspid regurgitation: enlargement of the right ventricle results in displacement of the papillary muscles and tethering of the tricuspid leaflets. In addition there is dilatation of the tricuspid annulus.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1B38BE-61A5-4EFC-BCB0-4681DBB561E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30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23, December 2010, Pages 2841–2843,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(A) Normal tricuspid valve. (B) Functional tricuspid regurgitation: enlargement of the right ventricle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24576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(A) Normal tricuspid valve. (B) Functional tricuspid regurgitation: enlargement of the right ventricle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2024-09-19T00:00:43Z</dcterms:modified>
</cp:coreProperties>
</file>