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C416E-37D4-4D2F-99BD-D66F1DD330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66FD43-BCFE-4656-8C3B-B5B05440D6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Normal tricuspid valve. (B) Functional tricuspid regurgitation: enlargement of the right ventricle results in displacement of the papillary muscles and tethering of the tricuspid leaflets. In addition there is dilatation of the tricuspid annulus.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615D6-F6FF-4364-A753-987D316205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23, December 2010, Pages 2841–2843,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Normal tricuspid valve. (B) Functional tricuspid regurgitation: enlargement of the right ventricle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457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(A) Normal tricuspid valve. (B) Functional tricuspid regurgitation: enlargement of the right ventricle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2024-09-20T03:38:17Z</dcterms:modified>
</cp:coreProperties>
</file>