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C9B199-EE1D-4443-B00A-EF5EDDF4EE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420927-5997-4636-BE7F-8AB5BA3CE5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Most probable numbers (MPN, single values) of three thermophilic bacterial populations in four hot compost samples. The sample features are listed in Table 1. Error bars are confidence intervals (0.05) with 10 000 bootstraps [22].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Federation of European Microbiological Societies. Published by Elsevier Science B.V.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E5C745-846F-48DD-AD30-59239081464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Distribution among operational taxonomic units (OTUs) of bacterial 16S rDNA clones from four hot compost samples. Letters identify OTUs referred to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Federation of European Microbiological Societies. Published by Elsevier Science B.V.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E5C745-846F-48DD-AD30-59239081464B}"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41.1999.tb00569.x"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41.1999.tb00569.x"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28, Issue 2, February 1999, Pages 141–149, </a:t>
            </a:r>
            <a:r>
              <a:rPr lang="en-US" altLang="en-US" sz="1000">
                <a:solidFill>
                  <a:srgbClr val="333333"/>
                </a:solidFill>
                <a:hlinkClick r:id="rId3"/>
              </a:rPr>
              <a:t>https://doi.org/10.1111/j.1574-6941.1999.tb00569.x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Most probable numbers (MPN, single values) of three thermophilic bacterial populations in four hot compost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0578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28, Issue 2, February 1999, Pages 141–149, </a:t>
            </a:r>
            <a:r>
              <a:rPr lang="en-US" altLang="en-US" sz="1000">
                <a:solidFill>
                  <a:srgbClr val="333333"/>
                </a:solidFill>
                <a:hlinkClick r:id="rId3"/>
              </a:rPr>
              <a:t>https://doi.org/10.1111/j.1574-6941.1999.tb00569.x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Distribution among operational taxonomic units (OTUs) of bacterial 16S rDNA clones from four hot compost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501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1 Most probable numbers (MPN, single values) of three thermophilic bacterial populations in four hot compost ...</vt:lpstr>
      <vt:lpstr>2 Distribution among operational taxonomic units (OTUs) of bacterial 16S rDNA clones from four hot compost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2024-04-26T05:05:27Z</dcterms:modified>
</cp:coreProperties>
</file>