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F211A-292D-4B9E-A44D-AC02D7518A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36C00-8F45-49AD-8ABB-65F9DEAD3C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02652-DF64-465D-8345-1873419065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2024-04-26T02:38:08Z</dcterms:modified>
</cp:coreProperties>
</file>