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1A6D8E-0D52-4AAA-92E1-61B7D52B7F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A4F879-742A-460A-AE37-FB9FC83C23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563A52-66A2-4431-87C2-FC5C63621D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2024-04-27T02:07:37Z</dcterms:modified>
</cp:coreProperties>
</file>