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A9DDEC-4BDB-4A5A-BBFE-FF2BE8365C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F79D4-FC1C-4437-8AAB-B0E3054FBC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BD405-2722-48EE-8AC3-39C4D1BBDF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2024-04-26T23:26:02Z</dcterms:modified>
</cp:coreProperties>
</file>