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22D47E-6F53-4F41-9FEF-7A48FA109E9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963A59-6077-4E18-9400-DC6A704240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Histograms of percent BOLD signal change across the 6 conditions of the experimental design, for several brain regions of interest showing orthographic repetition suppression from subliminal primes (A) and/or supraliminal primes (B), or phonological repetition enhancement from supraliminal primes (C).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0E9330-6363-4D77-9EA0-9B44AC321B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11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9, September 2007, Pages 2019–2029,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https://doi.org/10.1093/cercor/bhl110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Histograms of percent BOLD signal change across the 6 conditions of the experimental design, for several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Histograms of percent BOLD signal change across the 6 conditions of the experimental design, for several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2024-09-20T01:30:41Z</dcterms:modified>
</cp:coreProperties>
</file>