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39889-422D-4ACB-A8AA-48DDCC5C8A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5725D-E81E-4B3E-B232-66C8CC5016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of percent BOLD signal change across the 6 conditions of the experimental design, for several brain regions of interest showing orthographic repetition suppression from subliminal primes (A) and/or supraliminal primes (B), or phonological repetition enhancement from supraliminal primes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9276F-B09F-4494-A26C-FAFD92D658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2019–2029,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Histograms of percent BOLD signal change across the 6 conditions of the experimental design, for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Histograms of percent BOLD signal change across the 6 conditions of the experimental design, for several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2024-09-19T06:06:28Z</dcterms:modified>
</cp:coreProperties>
</file>