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C3D868-8AFD-4362-B4BB-163943B1C0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D4AF31-FEBC-405E-B6B0-E147E71399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Histograms of percent BOLD signal change across the 6 conditions of the experimental design, for several brain regions of interest showing orthographic repetition suppression from subliminal primes (A) and/or supraliminal primes (B), or phonological repetition enhancement from supraliminal primes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77A644-ADF7-4D63-8C71-CFFD03D5A2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2019–2029,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Histograms of percent BOLD signal change across the 6 conditions of the experimental design, for several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Histograms of percent BOLD signal change across the 6 conditions of the experimental design, for several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2024-05-08T16:38:15Z</dcterms:modified>
</cp:coreProperties>
</file>