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6B8CF-90D1-466F-9463-0EAC89A187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096EA5-94E4-4C25-8CC8-6DA82D8BA0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6D128-F54C-4985-8091-AB03BF75A6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2024-04-26T22:27:00Z</dcterms:modified>
</cp:coreProperties>
</file>