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69D09E-2966-4A70-A128-047A5BC77A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1073EE-E22A-4C4D-8C9C-BAB15843C9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Interaction of hemicastration and flutamide treatment on Sertoli cell number at 2 and 3 wk of age (A) and testicular tissue levels of testosterone (B). Bars represent least squares means and SEM from statistical analyses for vehicle-treated littermates (solid bars), flutamide-treated littermates (diagonal hatch bars), hemicastrated littermates (open bars), and littermates that were hemicastrated and treated with flutamide (speckled bars). Sertoli cell means represent four animals, and tissue testosterone means represent three animals at 2 wk of age and four animals at 3 wk of age. a vs. b, c vs. d Values within the same age differ, P &lt; 0.05. a vs. c Values within the same age differ,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2015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7F9D6F-3E3D-4B19-B3EF-58383FF33C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14.1257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92, Issue 4, 1 April 2015, 93, 1-7, </a:t>
            </a:r>
            <a:r>
              <a:rPr lang="en-US" altLang="en-US" sz="1000">
                <a:solidFill>
                  <a:srgbClr val="333333"/>
                </a:solidFill>
                <a:hlinkClick r:id="rId3"/>
              </a:rPr>
              <a:t>https://doi.org/10.1095/biolreprod.114.125716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Interaction of hemicastration and flutamide treatment on Sertoli cell number at 2 and 3 wk of age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Interaction of hemicastration and flutamide treatment on Sertoli cell number at 2 and 3 wk of age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2024-04-27T05:16:53Z</dcterms:modified>
</cp:coreProperties>
</file>