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F6D8B6-6C30-4344-86D7-661A29C302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9390C7-1C8E-4A41-9D77-3E36B6450F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2337E7-3730-44D0-B68F-D23CB02FD1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2024-04-26T03:37:38Z</dcterms:modified>
</cp:coreProperties>
</file>