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6AF4F-5C50-45ED-AD7C-67B208C636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AEDB0A-04F1-49EC-930A-C9A4B3845C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Depicts the experimental paradigm, which includes 4, 78-s task blocks and 5, 30-s rest blocks. (B) Task blocks included a precisely controlled force generation sequence repeated 5 times during 30 s (black) and a precisely controlled force relaxation sequence repeated 5 times during 30 s (gray). The force generation and force relaxation conditions were separated by 18 s of rest. (C) Recorded force trace from a single subject performing a precisely controlled force generation sequence (left) and a precisely controlled force relaxation sequence (right). All contractions were approximately 5 s long and had peak force amplitude of approximately 15% MVC.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D4D36-6BC9-4F60-839F-03C4064D59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2640–2650,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Depicts the experimental paradigm, which includes 4, 78-s task blocks and 5, 30-s rest blocks. (B) Task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Depicts the experimental paradigm, which includes 4, 78-s task blocks and 5, 30-s rest blocks. (B) Task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2024-04-26T02:57:15Z</dcterms:modified>
</cp:coreProperties>
</file>