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CD5ED-AF06-404C-81FF-9A30E1B068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1EAFA-2C35-4AAF-BB35-56B8697020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Odor masculinity and intensity differences between right and left axillary samples in right-handed and left-handed male donors. *P &lt; 0.05; **P &lt; 0.01 (effect of handedness, ANOVA); open circle, P &lt; 0.10; filled circle, P &lt; 0.05 (difference to zero, 1-sample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2C24E-3647-42D7-A52D-B2FEFC74EC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7, September 2009, Pages 565–571,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Odor masculinity and intensity differences between right and left axillary samples in right-handed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Odor masculinity and intensity differences between right and left axillary samples in right-handed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2024-04-27T01:07:24Z</dcterms:modified>
</cp:coreProperties>
</file>