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38B36-2776-4808-8F0A-2879684E66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174F5-6554-40DD-96B3-F4512CFFB9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Dorsal (DR), ventral (VN), left medial (LM), left lateral (LL), right medial (RM), and right lateral (RL) views of age-specific maps of the instantaneous rate of changes in surface curvature Hr(v,t) indicating spatiotemporal patterns of early cortical folding. Warm colors represent regions of increasing convexity at gestational age t indicating the formation of a gyrus; cool colors represent regions of increasing concavity at gestational age t occurring along a forming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40030-21B2-4B86-A240-1B1888BC0F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13–25,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Dorsal (DR), ventral (VN), left medial (LM), left lateral (LL), right medial (RM), and right lateral (RL)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Dorsal (DR), ventral (VN), left medial (LM), left lateral (LL), right medial (RM), and right lateral (RL)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2024-04-26T03:08:34Z</dcterms:modified>
</cp:coreProperties>
</file>