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7A076-0EC6-4229-AE40-2A165C3E11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E886C-BCD9-4D0D-817A-8C7DF44B56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 immunofluorescence labelling of the α2 subunit of Na+/K+-ATPase (A and D) and GLAST (B) or GLT-1 (E), as visualized by confocal microscopy in the right (top panel, α2/GLAST) and left (lower panel, α2/GLT-1) frontoparietal cortex. The distribution of α2 is highly superimposable to that of these two glial glutamate transporters as shown by the appearance of a yellow colour upon merging of their respective images (C and F, respectively for α2/GLAST and α2/GLT-1). Bar = 15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E7159-C4DD-4A89-8371-213BADD090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515–525,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Double immunofluorescence labelling of the α</a:t>
            </a:r>
            <a:r>
              <a:rPr lang="en-US" altLang="en-US" b="0" baseline="-25000"/>
              <a:t>2</a:t>
            </a:r>
            <a:r>
              <a:rPr lang="en-US" altLang="en-US" b="0"/>
              <a:t> subunit of Na</a:t>
            </a:r>
            <a:r>
              <a:rPr lang="en-US" altLang="en-US" b="0" baseline="30000"/>
              <a:t>+</a:t>
            </a:r>
            <a:r>
              <a:rPr lang="en-US" altLang="en-US" b="0"/>
              <a:t>/K</a:t>
            </a:r>
            <a:r>
              <a:rPr lang="en-US" altLang="en-US" b="0" baseline="30000"/>
              <a:t>+</a:t>
            </a:r>
            <a:r>
              <a:rPr lang="en-US" altLang="en-US" b="0"/>
              <a:t>-ATPase (A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Double immunofluorescence labelling of the α2 subunit of Na+/K+-ATPase (A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2024-04-26T09:18:04Z</dcterms:modified>
</cp:coreProperties>
</file>