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4434D-FB67-4E84-B59A-1EB903443D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6AA3D-757C-44A3-9C2A-9008DC1C76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proportions of the three types of interneurons and pyramidal cells at two developmental stages. (A) A large number (65%) of embryonic interneurons is already functional (45 cells) and this proportion greatly increases (95%) at birth (125 cells). Note that the proportion of G interneurons decreases at birth. (B) In embryonic slices, 88% of pyramidal cells (52 cells) are silent and this proportion is slightly reduced at birth [78%, 59 cells, data from Tyzio et al. (Tyzio et al., 1999)].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D9899-2F7A-45E1-87D6-A239126BE3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6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684–692,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https://doi.org/10.1093/cercor/13.6.684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Relative proportions of the three types of interneurons and pyramidal cells at two developmental stages.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Relative proportions of the three types of interneurons and pyramidal cells at two developmental stages.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2024-04-26T20:47:56Z</dcterms:modified>
</cp:coreProperties>
</file>