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71170A-464B-4CF1-A6FB-BEB51B0AC4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80BDC-E3C6-4A81-99AF-00FCFF42AE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Distal dendritic excitation of CA1 by MPP stimulation shown by CSD traces, with PnO prestimulation or without. Depth (μm) below the cell layer indicated; SLM, stratum lacunosum-moleculare OML, outer molecular layer of the DG. (A) Depth profile of CSDs evoked by paired pulses of 120-μA intensity at the MPP, 80-ms interpulse interval. Paired-pulse facilitation of the second () to the first () monosynaptic MPP to CA1 synapse at the SLM. The latter synapse was not altered by PnO stimulation, but the polysynaptic MPP to CA1 response (* and ** following the first and second pulse, respectively) was attenuated after PnO stimulation. (B) The CSDs plotted as a function of depth for the first-pulse response show little difference between profiles with or without PnO stimulation. Inset shows CSD at granule cell layer (GCL) after a single MPP stimulus in another rat, revealing little difference in the PS at GCL (#) between no PnO and PnO activation; same calibration as in part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350D01-0323-4839-A578-3C02D5A579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1865–1877, </a:t>
            </a:r>
            <a:r>
              <a:rPr lang="en-US" altLang="en-US" sz="1000">
                <a:solidFill>
                  <a:srgbClr val="333333"/>
                </a:solidFill>
                <a:hlinkClick r:id="rId3"/>
              </a:rPr>
              <a:t>https://doi.org/10.1093/cercor/bhp251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Distal dendritic excitation of CA1 by MPP stimulation shown by CSD traces, with PnO prestimulation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Distal dendritic excitation of CA1 by MPP stimulation shown by CSD traces, with PnO prestimulation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2024-04-26T01:37:03Z</dcterms:modified>
</cp:coreProperties>
</file>