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BB8A00-F3EC-42F6-95D1-89E974E97F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9DB018-A0AD-47B3-9F65-E7D11B34B27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Confirmation of yeast two-hybrid interactions in GST pulldown experiments. ( a ) Schematic representation of Sox10, Sox8 and SRY with their HMG domain and GST fusion proteins GST-Sox10A, GST-Sox10B, GST-Sox8A, GST-Sox8B, GST-SRYA and GST-SRYB. Numbers above bars represent amino acids at the beginning or end of proteins, domains and protein fragments. ( b ) Regions from several transcription factors identified in the yeast two-hybrid screen (Dlx5, Hhex, UTF1 and Brn-1) were tagged with a T7 epitope, expressed in HEK 293 cells and analyzed for their ability to interact with GST or the GST-Sox10A, GST-Sox10B, GST-Sox8A, GST-Sox8B, GST-SRYA and GST-SRYB fusions. The amount of each transcription factor present in one-tenth of the extract before pulldown (1/10 input) is shown in the right lane of each panel. Transcription factor regions were detected on western blots via their T7 epitope tag.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F5523F-FABD-4784-B20A-7D0FFB56758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1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6, 1 March 2006, Pages 1735–1744, </a:t>
            </a:r>
            <a:r>
              <a:rPr lang="en-US" altLang="en-US" sz="1000">
                <a:solidFill>
                  <a:srgbClr val="333333"/>
                </a:solidFill>
                <a:hlinkClick r:id="rId3"/>
              </a:rPr>
              <a:t>https://doi.org/10.1093/nar/gkl105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Confirmation of yeast two-hybrid interactions in GST pulldown experiments. ( a ) Schematic representation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Confirmation of yeast two-hybrid interactions in GST pulldown experiments. ( a ) Schematic representation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2024-04-27T04:52:14Z</dcterms:modified>
</cp:coreProperties>
</file>