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9FB531-5232-4836-99B6-9DA5417CE1E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13E50C-4E62-4B96-95A8-1D5A1928A48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1F7713-BE9D-412D-93D8-3DEB42FA2C3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2024-05-01T21:50:19Z</dcterms:modified>
</cp:coreProperties>
</file>