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5FE8F-23BE-4F30-ADB1-CE789D300A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BEA4A4-36A8-4AA8-AF0B-775EC01A0A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workflow of deep sequencing. RNA or genomic DNA is extracted from various sources including blood, saliva, tissue and forensic specimens. DNA or RNA reverse-transcribed to complementary DNA (cDNA) is physically fragmented at random locations or enzymatically cut at specific sites. Small synthetic DNAs are added to the ends of the fragments (‘adapter ligation’), which are subsequently clonally amplified by polymerase chain reaction (PCR), if not sequenced directly by single-molecule sequencing. Individual DNA fragments are spatially separated, including by use of oil–water emulsions, and in several procedures the fragments are immobilized by attachment to microbeads or slides. Finally, the fragments are sequenced in massively parallel fashion.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CINP 2014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F8EAC-2131-4A53-8D4D-884102356C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7/S14611457140007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Neuropsychopharmacol</a:t>
            </a:r>
            <a:r>
              <a:rPr lang="en-US" altLang="en-US" sz="1000">
                <a:solidFill>
                  <a:srgbClr val="333333"/>
                </a:solidFill>
              </a:rPr>
              <a:t>, Volume 17, Issue 10, October 2014, Pages 1717–1725, </a:t>
            </a:r>
            <a:r>
              <a:rPr lang="en-US" altLang="en-US" sz="1000">
                <a:solidFill>
                  <a:srgbClr val="333333"/>
                </a:solidFill>
                <a:hlinkClick r:id="rId3"/>
              </a:rPr>
              <a:t>https://doi.org/10.1017/S1461145714000789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workflow of deep sequencing. RNA or genomic DNA is extracted from various sources including blood,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23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workflow of deep sequencing. RNA or genomic DNA is extracted from various sources including blood,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2024-04-26T01:14:31Z</dcterms:modified>
</cp:coreProperties>
</file>