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B6083-433C-4ECF-8C22-99CD92B68C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03DF1-A4EE-44B0-91D9-1F08604852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 map for the contrast subtracting distractor levels 3–4 from complexity levels 3–4. Slice selection at Talairach z = 24. The bar depicts z-score for clusters. This contrast revealed a significant cluster in the anterior portion of the left middle frontal gyrus.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4469D-F887-4E81-B7C9-39DA55BF3E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4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477–485,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https://doi.org/10.1093/cercor/12.5.477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Difference map for the contrast subtracting distractor levels 3–4 from complexity levels 3–4. Slice selection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Difference map for the contrast subtracting distractor levels 3–4 from complexity levels 3–4. Slice selection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2024-04-26T04:44:35Z</dcterms:modified>
</cp:coreProperties>
</file>