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E96A6-2E4F-424D-B239-68A70080CB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043FD-FA18-46AC-8FD1-5A38B40646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link grammar parse.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251C1-C1AC-4B93-8CA9-BA082EE196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9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1, January 2009, Pages 109–115,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https://doi.org/10.1197/jamia.M2950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Sample link grammar parse.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Sample link grammar parse.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2024-04-26T11:29:50Z</dcterms:modified>
</cp:coreProperties>
</file>