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37873-26CC-4152-AB63-DE68AC8149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94BA6-9137-4CD3-B988-5EEF7A077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DAAD4-38D9-4961-9DED-5961B1702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2024-04-26T02:23:38Z</dcterms:modified>
</cp:coreProperties>
</file>