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873933-2D62-414E-955E-D5FC376FFB5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803705-524F-4914-8FD7-FD902FDA55B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12. </a:t>
            </a:r>
            <a:r>
              <a:rPr lang="en-US" altLang="en-US">
                <a:latin typeface="Arial" pitchFamily="34" charset="0"/>
                <a:ea typeface="Arial" pitchFamily="34" charset="0"/>
              </a:rPr>
              <a:t>Transverse quadrupole magnetic field calculated with CST EM studio. The transverse field filter reduces the quadrupole field to less than 20% of the field without the filter.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7A4B4C-15A4-42AB-801E-2FA481D3DA8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w1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2017, Issue 2, February 2017, 023G01, </a:t>
            </a:r>
            <a:r>
              <a:rPr lang="en-US" altLang="en-US" sz="1000">
                <a:solidFill>
                  <a:srgbClr val="333333"/>
                </a:solidFill>
                <a:hlinkClick r:id="rId3"/>
              </a:rPr>
              <a:t>https://doi.org/10.1093/ptep/ptw190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12. </a:t>
            </a:r>
            <a:r>
              <a:rPr lang="en-US" altLang="en-US" b="0"/>
              <a:t>Transverse quadrupole magnetic field calculated with CST EM studio. The transverse field filter reduces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12. Transverse quadrupole magnetic field calculated with CST EM studio. The transverse field filter reduces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2024-04-26T01:39:52Z</dcterms:modified>
</cp:coreProperties>
</file>