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C19CB1-C131-47B7-BEF0-DBEDF42BB7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1E3CBC-6173-4EBE-B65C-CC77994FBB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synapse per neuron ratio in the CA1 stratum radiatum of Fischer 344×Brown Norway rats across the lifespan as well as following IGF-1 infusion in old age. ANOVA among young (4 months), middle-aged (18 months) and old (29 months) rats that were intracerebroventricularly (icv) infused with saline (0.5 μl/h) for 28 days preceding sacrifice indicates a significant decrease in the synapse per neuron ratio between middle and old age (*; P  0.05). * indicates significant difference compared with middle-aged, saline-infused rats.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3AB2D1-BD80-41FD-AD6E-643BCA01D2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571–577,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synapse per neuron ratio in the CA1 stratum radiatum of Fischer 344×Brown Norway rats across the lifespan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synapse per neuron ratio in the CA1 stratum radiatum of Fischer 344×Brown Norway rats across the lifespan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2024-04-26T13:06:35Z</dcterms:modified>
</cp:coreProperties>
</file>