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D8CBFC-55E8-416D-BB1F-DB98B88E3E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6E4D6-0DC0-4DB1-A38B-A30DC83E85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ECGs of the three Danon disease patients. ECG of Patient 1 showed Wolff–Parkinson–White syndrome with very high voltage of the left ventricule (SV1 + RV5 = 13.4 mV) and inverted T-waves (A). ECG of Patient 2 showed normal PR interval (200 ms) with high voltage of the left ventricule (SV1 + RV6 = 6.5 mV) and inverted T-wave (B). ECG of Patient 3 showed Wolff–Parkinson–White syndrome with very high voltage of the left ventricule (SV1 + RV5 = 13.2 mV) and inverted T-wave (C). WPW, Wolff–Parkinson–White.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CCB22-B183-4E30-85F8-47E51134AE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5, March 2012, Pages 649–656,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ECGs of the three Danon disease patients. ECG of Patient 1 showed Wolff–Parkinson–White syndrome with very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ECGs of the three Danon disease patients. ECG of Patient 1 showed Wolff–Parkinson–White syndrome with very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2024-04-26T11:00:13Z</dcterms:modified>
</cp:coreProperties>
</file>