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125861-A6FF-4C77-8B5D-7AC510C56A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F1E7A6-1477-44DC-9B19-FD0257D730F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Orientation of proteins in 110 bacterial genomes (triangles) and 600 phages (x). Most of the phages have a large group of proteins facing in same direction and fewer proteins change their transcriptional directions. Bacteria, in contrast, cluster fewer proteins in the same direction and have high number of transcriptional direction changes.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66F2F7-F920-42A4-9764-6DF8ED04700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Amino acid distribution in the predicted proteins encoded in 41 bacterial genomes (filled square) and their 190 prophages (open square). The amino acid utilization is similar for both but the standard deviation (vertical bars) is higher for prophages than for bacteria.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66F2F7-F920-42A4-9764-6DF8ED04700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Frequency of codon usage in 41 bacterial genomes (filled square) with 190 prophages (open square). For some amino acids (notably, Asp, Glu, Phe, Gly, Lys, Pro, Arg), codon usage differs between prophages and their hosts’ genomes.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66F2F7-F920-42A4-9764-6DF8ED04700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Customized AT skew for 41 complete bacterial genomes (filled square) and their prophages (open square). The x-axis is sorted (ascending order) based on the genomes’ GC content as shown below the figure. (B) Customized GC skew for 41 complete bacterial genomes (filled square) and their prophages (open square). The x-axis is sorted (ascending order) based on the genomes’ GC content.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66F2F7-F920-42A4-9764-6DF8ED04700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Average length of bacterial proteins (filled square) and phage proteins (open square) for 41 bacterial genomes and their prophages. Phage proteins are smaller than bacterial proteins. The x-axis is not sorted.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66F2F7-F920-42A4-9764-6DF8ED04700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the abundance of phage words in bacteria (triangles) and phage genomes (x). (A) The Shannon’s index (H) versus the frequency (F) of the presence of phage words for 600 complete phage genomes and 400 randomly chosen complete bacterial genomes. Both H and F are very small for bacterial genomes compared to phage genomes. The relationship between H and F for phages is F = 8.57 H + 0.047 with a regression coefficient R2 = 0.995 and for bacterial genome the relation is F = 5.85 H + 0.014 with a regression coefficient R2 = 0.993. (B) The ratio of the frequency and Shannon’s index, i.e. F/H for 600 complete phage genomes and 400 randomly chosen complete bacterial genomes. There is a statistically significant difference in F/H (abundance of phage words) between phages and bacteria.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66F2F7-F920-42A4-9764-6DF8ED04700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Comparative analysis of all prophages identified in 412 complete bacterial genomes by phiSpy, phage_finder and prophinder. (B) Comparative analysis of undefined prophages (no phage-like proteins) identified from 412 complete bacterial genomes.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66F2F7-F920-42A4-9764-6DF8ED04700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40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40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40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40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40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s40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s40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16, 1 September 2012, Page e126, </a:t>
            </a:r>
            <a:r>
              <a:rPr lang="en-US" altLang="en-US" sz="1000">
                <a:solidFill>
                  <a:srgbClr val="333333"/>
                </a:solidFill>
                <a:hlinkClick r:id="rId3"/>
              </a:rPr>
              <a:t>https://doi.org/10.1093/nar/gks406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Orientation of proteins in 110 bacterial genomes (triangles) and 600 phages (x). Most of the phages have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38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16, 1 September 2012, Page e126, </a:t>
            </a:r>
            <a:r>
              <a:rPr lang="en-US" altLang="en-US" sz="1000">
                <a:solidFill>
                  <a:srgbClr val="333333"/>
                </a:solidFill>
                <a:hlinkClick r:id="rId3"/>
              </a:rPr>
              <a:t>https://doi.org/10.1093/nar/gks406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Amino acid distribution in the predicted proteins encoded in 41 bacterial genomes (filled square) and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98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16, 1 September 2012, Page e126, </a:t>
            </a:r>
            <a:r>
              <a:rPr lang="en-US" altLang="en-US" sz="1000">
                <a:solidFill>
                  <a:srgbClr val="333333"/>
                </a:solidFill>
                <a:hlinkClick r:id="rId3"/>
              </a:rPr>
              <a:t>https://doi.org/10.1093/nar/gks406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Frequency of codon usage in 41 bacterial genomes (filled square) with 190 prophages (open square). For some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919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16, 1 September 2012, Page e126, </a:t>
            </a:r>
            <a:r>
              <a:rPr lang="en-US" altLang="en-US" sz="1000">
                <a:solidFill>
                  <a:srgbClr val="333333"/>
                </a:solidFill>
                <a:hlinkClick r:id="rId3"/>
              </a:rPr>
              <a:t>https://doi.org/10.1093/nar/gks406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Customized AT skew for 41 complete bacterial genomes (filled square) and their prophages (open square).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2288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16, 1 September 2012, Page e126, </a:t>
            </a:r>
            <a:r>
              <a:rPr lang="en-US" altLang="en-US" sz="1000">
                <a:solidFill>
                  <a:srgbClr val="333333"/>
                </a:solidFill>
                <a:hlinkClick r:id="rId3"/>
              </a:rPr>
              <a:t>https://doi.org/10.1093/nar/gks406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Average length of bacterial proteins (filled square) and phage proteins (open square) for 41 bacterial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9628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16, 1 September 2012, Page e126, </a:t>
            </a:r>
            <a:r>
              <a:rPr lang="en-US" altLang="en-US" sz="1000">
                <a:solidFill>
                  <a:srgbClr val="333333"/>
                </a:solidFill>
                <a:hlinkClick r:id="rId3"/>
              </a:rPr>
              <a:t>https://doi.org/10.1093/nar/gks406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the abundance of phage words in bacteria (triangles) and phage genomes (x). (A) The Shannon’s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30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16, 1 September 2012, Page e126, </a:t>
            </a:r>
            <a:r>
              <a:rPr lang="en-US" altLang="en-US" sz="1000">
                <a:solidFill>
                  <a:srgbClr val="333333"/>
                </a:solidFill>
                <a:hlinkClick r:id="rId3"/>
              </a:rPr>
              <a:t>https://doi.org/10.1093/nar/gks406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Comparative analysis of all prophages identified in 412 complete bacterial genomes by phiSpy,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820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Orientation of proteins in 110 bacterial genomes (triangles) and 600 phages (x). Most of the phages have a ...</vt:lpstr>
      <vt:lpstr>Figure 2. Amino acid distribution in the predicted proteins encoded in 41 bacterial genomes (filled square) and their ...</vt:lpstr>
      <vt:lpstr>Figure 3. Frequency of codon usage in 41 bacterial genomes (filled square) with 190 prophages (open square). For some ...</vt:lpstr>
      <vt:lpstr>Figure 4. (A) Customized AT skew for 41 complete bacterial genomes (filled square) and their prophages (open square). ...</vt:lpstr>
      <vt:lpstr>Figure 5. Average length of bacterial proteins (filled square) and phage proteins (open square) for 41 bacterial ...</vt:lpstr>
      <vt:lpstr>Figure 6. Comparison of the abundance of phage words in bacteria (triangles) and phage genomes (x). (A) The Shannon’s ...</vt:lpstr>
      <vt:lpstr>Figure 7. (A) Comparative analysis of all prophages identified in 412 complete bacterial genomes by phiSpy,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2024-04-27T03:21:28Z</dcterms:modified>
</cp:coreProperties>
</file>