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B9C0872-0BC5-46AF-B6B9-8AE558A876E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C31C73A-1FB7-4365-927D-B70D2ADACD1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Chemical structure of cholesterol, sitosterol (plant sterol), and sitostanol (plant stanol). Both plant sterols and plant stanols differ from cholesterol only in the side chain attached to the sterol ring. Plant stanols are saturated plant sterols without a double bond in the sterol ring. Due to their saturation status, plant stanols are less effectively absorbed. Esterified plant sterols and plant stanols are supplemented in ‘nutraceuticals’ to reduce serum cholesterol levels (modified from ref. 14).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2009. For permissions please email: journals.permissions@oxfordjournals.orgThe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Learned Society and Oxford University Press are attributed as the original place of publication with correct citation details given; if an article is subsequently reproduced or disseminated not in its entirety but only in part or as a derivative work this must be clearly indicated. For commercial re-use, please contact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9594F5C-1C21-4EA9-B606-96B5F34CFB8B}"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Plant sterols reduce serum cholesterol levels. Total cholesterol and LDL-cholesterol dependent on diet (modified from ref. 23).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2009. For permissions please email: journals.permissions@oxfordjournals.orgThe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Learned Society and Oxford University Press are attributed as the original place of publication with correct citation details given; if an article is subsequently reproduced or disseminated not in its entirety but only in part or as a derivative work this must be clearly indicated. For commercial re-use, please contact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9594F5C-1C21-4EA9-B606-96B5F34CFB8B}"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Plant sterols increase cardiac risk. PROCAM-score for the 10 year risk to develop coronary heart disease (n = 477) according to subgroups with increasing risk (PROCAM-score 20). Slightly elevated sitosterol levels are associated with increased cardiac risk. *P &lt; 0.05 low sitosterol (0.21 mg/dL) (modified from ref. 39).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2009. For permissions please email: journals.permissions@oxfordjournals.orgThe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Learned Society and Oxford University Press are attributed as the original place of publication with correct citation details given; if an article is subsequently reproduced or disseminated not in its entirety but only in part or as a derivative work this must be clearly indicated. For commercial re-use, please contact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9594F5C-1C21-4EA9-B606-96B5F34CFB8B}"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eurheartj/ehn580"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eurheartj/ehn580"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eurheartj/ehn580" TargetMode="External" /><Relationship Id="rId4" Type="http://schemas.openxmlformats.org/officeDocument/2006/relationships/image" Target="../media/image1.png" /><Relationship Id="rId5" Type="http://schemas.openxmlformats.org/officeDocument/2006/relationships/image" Target="../media/image4.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a:t>
            </a:r>
            <a:r>
              <a:rPr lang="en-US" altLang="en-US" sz="1000">
                <a:solidFill>
                  <a:srgbClr val="333333"/>
                </a:solidFill>
              </a:rPr>
              <a:t>, Volume 30, Issue 4, February 2009, Pages 404–409, </a:t>
            </a:r>
            <a:r>
              <a:rPr lang="en-US" altLang="en-US" sz="1000">
                <a:solidFill>
                  <a:srgbClr val="333333"/>
                </a:solidFill>
                <a:hlinkClick r:id="rId3"/>
              </a:rPr>
              <a:t>https://doi.org/10.1093/eurheartj/ehn580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Chemical structure of cholesterol, sitosterol (plant sterol), and sitostanol (plant stanol). Both plant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809702"/>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a:t>
            </a:r>
            <a:r>
              <a:rPr lang="en-US" altLang="en-US" sz="1000">
                <a:solidFill>
                  <a:srgbClr val="333333"/>
                </a:solidFill>
              </a:rPr>
              <a:t>, Volume 30, Issue 4, February 2009, Pages 404–409, </a:t>
            </a:r>
            <a:r>
              <a:rPr lang="en-US" altLang="en-US" sz="1000">
                <a:solidFill>
                  <a:srgbClr val="333333"/>
                </a:solidFill>
                <a:hlinkClick r:id="rId3"/>
              </a:rPr>
              <a:t>https://doi.org/10.1093/eurheartj/ehn580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Plant sterols reduce serum cholesterol levels. Total cholesterol and LDL-cholesterol dependent on diet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593571"/>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a:t>
            </a:r>
            <a:r>
              <a:rPr lang="en-US" altLang="en-US" sz="1000">
                <a:solidFill>
                  <a:srgbClr val="333333"/>
                </a:solidFill>
              </a:rPr>
              <a:t>, Volume 30, Issue 4, February 2009, Pages 404–409, </a:t>
            </a:r>
            <a:r>
              <a:rPr lang="en-US" altLang="en-US" sz="1000">
                <a:solidFill>
                  <a:srgbClr val="333333"/>
                </a:solidFill>
                <a:hlinkClick r:id="rId3"/>
              </a:rPr>
              <a:t>https://doi.org/10.1093/eurheartj/ehn580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Plant sterols increase cardiac risk. PROCAM-score for the 10 year risk to develop coronary heart disease (n =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917373"/>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Chemical structure of cholesterol, sitosterol (plant sterol), and sitostanol (plant stanol). Both plant ...</vt:lpstr>
      <vt:lpstr>Figure 2 Plant sterols reduce serum cholesterol levels. Total cholesterol and LDL-cholesterol dependent on diet ...</vt:lpstr>
      <vt:lpstr>Figure 3 Plant sterols increase cardiac risk. PROCAM-score for the 10 year risk to develop coronary heart disease (n =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2024-04-26T21:55:47Z</dcterms:modified>
</cp:coreProperties>
</file>