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AE254-8B65-45AB-BCEC-9BB7A65F6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8230A-826E-480F-BB4C-85E52946DA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clinical variables of patients infected with human immunodeficiency virus with lipodystrophy according to the pattern of fat redistribution.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9BA9FA-CAC9-4CAF-8BDE-3DFAB14FFA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75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1, 1 January 2001, Pages 130–139,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https://doi.org/10.1086/317541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Comparison of clinical variables of patients infected with human immunodeficiency virus with lipodystrophy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Comparison of clinical variables of patients infected with human immunodeficiency virus with lipodystrophy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2024-05-01T21:17:21Z</dcterms:modified>
</cp:coreProperties>
</file>