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3A3D3-83C1-494E-8640-5EEF1C5D5A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0378D-3E00-401B-8E97-B2C0381AA5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16D1C-E268-483C-B670-E7A3CC48C8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2024-04-27T03:39:46Z</dcterms:modified>
</cp:coreProperties>
</file>