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2A0526-83C5-4935-8085-977BD9C266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8567F1-C31A-437A-BA69-0896214401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of implant survivorship over 10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785F3D-1D7F-4757-ABDA-AA43061829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sj.2008.10.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29, Issue 1, January 2009, Pages 19–25,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https://doi.org/10.1016/j.asj.2008.10.001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Rate of implant survivorship over 10 years.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Rate of implant survivorship over 10 years.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2024-04-26T05:03:37Z</dcterms:modified>
</cp:coreProperties>
</file>