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E7B7AE-3C09-4DC9-AAE7-C096B9CC53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39688F-7B61-42A9-96F0-76D80E2C53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Inhibition of IL-1β-induced production of MCP-1/CCL2 (A), RANTES/CCL5 (B), GROα/CXCL2 (C) and IL-8/CXCL8 (D) by GTE in RA synovial fibroblasts.RA synovial fibroblasts (2 × 104/well) were incubated with GTE (0–40 μg/ml) for 12 h, followed by stimulation with IL-1β (10 ng/ml) for 24 h. The production of MCP-1/CCL2, RANTES/CCL5, GROα/CXCL2 and IL-8/CXCL8 in culture supernatants was measured using a commercially available ELISA kit. The values were mean and SEM. n: number of RA synovial fibroblast donors used.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2202F3-AC69-4E81-8E70-1B9DC9AB16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p3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49, Issue 3, March 2010, Pages 467–479,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https://doi.org/10.1093/rheumatology/kep397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Inhibition of IL-1β-induced production of MCP-1/CCL2 (A), RANTES/CCL5 (B), GROα/CXCL2 (C) and IL-8/CXCL8 (D)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Inhibition of IL-1β-induced production of MCP-1/CCL2 (A), RANTES/CCL5 (B), GROα/CXCL2 (C) and IL-8/CXCL8 (D)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2024-04-26T06:54:39Z</dcterms:modified>
</cp:coreProperties>
</file>