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F4589E-4EFF-4ADE-8F82-75DCF4759D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3A8489-A3B3-4184-8D5F-417EACB230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124FF4-5C40-464E-B080-3CD983CA80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2024-04-26T14:10:49Z</dcterms:modified>
</cp:coreProperties>
</file>