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9D61FD-8E18-4B44-A6FB-CDEEB95AF7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3D5D65-BE2A-4688-B594-ECB150BF31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Organ involvement in 129 patients with disseminated nontuberculous mycobacterial infection in Thailand.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B6CD81-029D-448D-B7D4-23AA8C6489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200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4, 15 August 2007, Pages 421–427,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https://doi.org/10.1086/520030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Organ involvement in 129 patients with disseminated nontuberculous mycobacterial infection in Thailand.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Organ involvement in 129 patients with disseminated nontuberculous mycobacterial infection in Thailand.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2024-04-26T14:15:08Z</dcterms:modified>
</cp:coreProperties>
</file>