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B67F2C-CA47-431B-A045-446221861AE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C60DF3-E366-4A07-A902-806C265D2A9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Early disease onset in SOD1G37R female mice overexpressing CHGBL413 transgene. (A) Accelerated disease onset in SOD1G37R;CHGBL413 female mice but not in males. (B) Accelerated disease progression in both sexes of SOD1G37R;CHGBP413 mice but not in SOD1G37R;CHGBL413 mice. Kaplan-Meier survival analysis and the log-rank test were used (A, B). (C) Increased ALS disease duration in SOD1G37R;CHGBL413 female mice but not in males. Post-ANOVA Turkey test was used in each sex. (D) The decline of motor performance on rotarod test at disease onset due to overexpression of CHGBL413 in SOD1G37R female mice and at late stage of disease due to overexpression of CHGBP413 in both sexes of SOD1G37R mice. Data are mean ±SEM. #P &lt; 0.05, ##P &lt; 0.01 between SOD1G37R and SOD1G37R;CHGBL413,! P &lt; 0.05,!! P &lt; 0.01 between SOD1G37R and SOD1G37R;CHGBP413 in post-ANOVA Turkey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665F2E-811B-4773-AAE8-C9DEF85F978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3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21, 1 November 2016, Pages 4771–4786, </a:t>
            </a:r>
            <a:r>
              <a:rPr lang="en-US" altLang="en-US" sz="1000">
                <a:solidFill>
                  <a:srgbClr val="333333"/>
                </a:solidFill>
                <a:hlinkClick r:id="rId3"/>
              </a:rPr>
              <a:t>https://doi.org/10.1093/hmg/ddw304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Early disease onset in SOD1</a:t>
            </a:r>
            <a:r>
              <a:rPr lang="en-US" altLang="en-US" b="0" baseline="30000"/>
              <a:t>G37R</a:t>
            </a:r>
            <a:r>
              <a:rPr lang="en-US" altLang="en-US" b="0"/>
              <a:t> female mice overexpressing CHGB</a:t>
            </a:r>
            <a:r>
              <a:rPr lang="en-US" altLang="en-US" b="0" baseline="30000"/>
              <a:t>L413</a:t>
            </a:r>
            <a:r>
              <a:rPr lang="en-US" altLang="en-US" b="0"/>
              <a:t> transgene.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Early disease onset in SOD1G37R female mice overexpressing CHGBL413 transgene.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2024-04-26T05:24:02Z</dcterms:modified>
</cp:coreProperties>
</file>