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848403-78A2-44BD-BA0C-B7714431E0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3FFF1-BE6D-484E-9A6A-1AC8CE723C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Methylation interference footprints of N-terminal R2 polypeptides. (A) Methylation interference footprints. The lanes are marked N, for naked DNA (no polypeptide in reaction); B, for the polypeptide bound fraction of DNA; and F, the fraction of DNA that did not bind the polypeptide (free). Footprint analysis was done either with the top-strand or the bottom-strand labeled on the 5′ end. The numbers along the gel represent the relative position of phosphate/nucleotide position on the target DNA with respect to the central R2 cleavage dyad. Negative numbers are given to phosphate positions upstream of the insertion site, as conventionally written, and positive numbers are positions downstream of the insertion site see (C). Bands in the N lanes correspond to all G residues in the sequence. Brackets between the two panels identify the footprint region. (B) Densitometry scans of the footprinted region for the 229 polypeptide footprint in (B). Top and bottom-strands are reported in the 3′-5′ direction. Black lines, scans of bound B lanes, gray lines, scans of unbound F lanes. Backbone phosphates are numbered on the x-axis. (C) DNA sequence of the 28S rRNA gene region bound by R2 proteins. Black triangles are the positions of the R2 cleavage sites on the two strands. Guanosine residues interfering with the ability of the polypeptide to bind to target DNA when methylated are indicated in uppercase (bold text, strongly interfering sites; plain text, weakly interfering sites). Missing nucleoside interference footprints identified in Figure 3 are indicated on the target DNA sequence by open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29259-3A39-4AD4-AF35-3F4D066EFF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9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20, 1 November 2005, Pages 6461–6468, </a:t>
            </a:r>
            <a:r>
              <a:rPr lang="en-US" altLang="en-US" sz="1000">
                <a:solidFill>
                  <a:srgbClr val="333333"/>
                </a:solidFill>
                <a:hlinkClick r:id="rId3"/>
              </a:rPr>
              <a:t>https://doi.org/10.1093/nar/gki957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Methylation interference footprints of N-terminal R2 polypeptides. (A) Methylation interference footprints.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Methylation interference footprints of N-terminal R2 polypeptides. (A) Methylation interference footprints.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2024-04-26T04:53:12Z</dcterms:modified>
</cp:coreProperties>
</file>